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23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1.png>
</file>

<file path=ppt/media/image12.png>
</file>

<file path=ppt/media/image13.png>
</file>

<file path=ppt/media/image4.jpeg>
</file>

<file path=ppt/media/image5.jpeg>
</file>

<file path=ppt/media/image6.gif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5/11/2011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gif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M9NMpGj1L_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249" y="1460055"/>
            <a:ext cx="6581751" cy="5031885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Harlow Solid Italic" pitchFamily="82" charset="0"/>
                <a:cs typeface="American Typewriter"/>
              </a:rPr>
              <a:t>Theoretical and Practical Study of Robotics</a:t>
            </a:r>
            <a:endParaRPr lang="en-US" sz="5400" dirty="0">
              <a:latin typeface="Harlow Solid Italic" pitchFamily="82" charset="0"/>
              <a:cs typeface="American Typewrit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752" y="0"/>
            <a:ext cx="280165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352" y="278336"/>
            <a:ext cx="2946517" cy="1552183"/>
          </a:xfrm>
          <a:prstGeom prst="roundRect">
            <a:avLst>
              <a:gd name="adj" fmla="val 8594"/>
            </a:avLst>
          </a:prstGeom>
          <a:solidFill>
            <a:srgbClr xmlns:mc="http://schemas.openxmlformats.org/markup-compatibility/2006" xmlns:a14="http://schemas.microsoft.com/office/drawing/2010/main" val="FFFFFF" mc:Ignorable="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936874" y="6159500"/>
            <a:ext cx="5661025" cy="500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atin typeface="Andalus" pitchFamily="18" charset="-78"/>
                <a:cs typeface="Andalus" pitchFamily="18" charset="-78"/>
              </a:rPr>
              <a:t>Miguel Ruiz </a:t>
            </a:r>
            <a:r>
              <a:rPr lang="en-US" sz="5400" dirty="0" err="1" smtClean="0">
                <a:latin typeface="Andalus" pitchFamily="18" charset="-78"/>
                <a:cs typeface="Andalus" pitchFamily="18" charset="-78"/>
              </a:rPr>
              <a:t>Nogués</a:t>
            </a:r>
            <a:r>
              <a:rPr lang="en-US" sz="5400" dirty="0">
                <a:latin typeface="Andalus" pitchFamily="18" charset="-78"/>
                <a:cs typeface="Andalus" pitchFamily="18" charset="-78"/>
              </a:rPr>
              <a:t> </a:t>
            </a:r>
            <a:r>
              <a:rPr lang="es-ES" sz="5400" dirty="0" smtClean="0">
                <a:latin typeface="Andalus" pitchFamily="18" charset="-78"/>
                <a:cs typeface="Andalus" pitchFamily="18" charset="-78"/>
              </a:rPr>
              <a:t>–</a:t>
            </a:r>
            <a:r>
              <a:rPr lang="en-US" sz="5400" dirty="0" smtClean="0">
                <a:latin typeface="Andalus" pitchFamily="18" charset="-78"/>
                <a:cs typeface="Andalus" pitchFamily="18" charset="-78"/>
              </a:rPr>
              <a:t> S10002540</a:t>
            </a:r>
            <a:endParaRPr lang="en-US" sz="5400" dirty="0">
              <a:latin typeface="Andalus" pitchFamily="18" charset="-78"/>
              <a:cs typeface="Andalus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94597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35974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Actual </a:t>
            </a:r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Problem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28" name="Imagen 4" descr="http://img2.boxula.com/c27a795/604-7832-thickbox/dixan-detergente-en-polvo-con-quitamanchas-y-antical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97" y="4644318"/>
            <a:ext cx="1356639" cy="135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30" name="Imagen 6" descr="http://www.hispanicprwire.com/uploaded_pictures/14422_1.jp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854" y="4733501"/>
            <a:ext cx="891914" cy="126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32" name="Imagen 8" descr="http://www.ministerionoticias.net/fotos/supermercado.gif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582" y="1545548"/>
            <a:ext cx="4457700" cy="297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9" name="Rectangle 5"/>
          <p:cNvSpPr/>
          <p:nvPr/>
        </p:nvSpPr>
        <p:spPr>
          <a:xfrm>
            <a:off x="372833" y="4121098"/>
            <a:ext cx="33714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Detergent or Cereals?</a:t>
            </a:r>
            <a:endParaRPr lang="en-US" sz="2800" dirty="0">
              <a:solidFill>
                <a:prstClr val="white"/>
              </a:solidFill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10" name="Rectangle 5"/>
          <p:cNvSpPr/>
          <p:nvPr/>
        </p:nvSpPr>
        <p:spPr>
          <a:xfrm>
            <a:off x="4698888" y="4831345"/>
            <a:ext cx="34628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Where is the product?</a:t>
            </a:r>
            <a:endParaRPr lang="en-US" sz="2800" dirty="0">
              <a:solidFill>
                <a:prstClr val="white"/>
              </a:solidFill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1034" name="Imagen 10" descr="http://3.bp.blogspot.com/_wBfNf42zEEQ/TUiUiM60YOI/AAAAAAAAKBs/DCEsRclEW-s/s400/fragmento%2B4%2B-%2Bciego.jp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39" y="916483"/>
            <a:ext cx="304800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188705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Solution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0" y="175861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Andalus" pitchFamily="18" charset="-78"/>
                <a:cs typeface="Andalus" pitchFamily="18" charset="-78"/>
              </a:rPr>
              <a:t>“ Build a prototype robot to guide blind people through a supermarket, with a low budget”</a:t>
            </a:r>
            <a:endParaRPr lang="en-US" sz="4000" dirty="0"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7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11" y="4525191"/>
            <a:ext cx="4022149" cy="93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57182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Advantages of the Solution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0" y="2050997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1) One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Disability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Person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= One trained person</a:t>
            </a:r>
            <a:endParaRPr lang="en-US" sz="3200" dirty="0">
              <a:solidFill>
                <a:schemeClr val="tx1">
                  <a:lumMod val="75000"/>
                </a:schemeClr>
              </a:solidFill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83503" y="1315138"/>
            <a:ext cx="2413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ndalus" pitchFamily="18" charset="-78"/>
                <a:cs typeface="Andalus" pitchFamily="18" charset="-78"/>
              </a:rPr>
              <a:t>BEFORE:</a:t>
            </a:r>
            <a:endParaRPr lang="en-US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-3548744" y="364168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ndalus" pitchFamily="18" charset="-78"/>
                <a:cs typeface="Andalus" pitchFamily="18" charset="-78"/>
              </a:rPr>
              <a:t>AFTER:</a:t>
            </a:r>
            <a:endParaRPr lang="en-US" sz="3200" dirty="0">
              <a:latin typeface="Andalus" pitchFamily="18" charset="-78"/>
              <a:cs typeface="Andalus" pitchFamily="18" charset="-78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52400" y="4378802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2) One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Disability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Person </a:t>
            </a:r>
            <a:r>
              <a:rPr lang="en-US" sz="3200" dirty="0" smtClean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= One </a:t>
            </a:r>
            <a:r>
              <a:rPr lang="en-US" sz="3200" dirty="0">
                <a:solidFill>
                  <a:schemeClr val="tx1">
                    <a:lumMod val="75000"/>
                  </a:schemeClr>
                </a:solidFill>
                <a:latin typeface="Andalus" pitchFamily="18" charset="-78"/>
                <a:cs typeface="Andalus" pitchFamily="18" charset="-78"/>
              </a:rPr>
              <a:t>Robotic Trolley</a:t>
            </a:r>
          </a:p>
        </p:txBody>
      </p:sp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155523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UML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Rectangle 5"/>
          <p:cNvSpPr/>
          <p:nvPr/>
        </p:nvSpPr>
        <p:spPr>
          <a:xfrm>
            <a:off x="1451441" y="5955919"/>
            <a:ext cx="593303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40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Simple &amp; </a:t>
            </a:r>
            <a:r>
              <a:rPr lang="en-US" sz="40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Effective  </a:t>
            </a:r>
            <a:r>
              <a:rPr lang="en-US" sz="40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Solution</a:t>
            </a:r>
            <a:endParaRPr lang="en-US" sz="4000" dirty="0">
              <a:solidFill>
                <a:prstClr val="white"/>
              </a:solidFill>
              <a:latin typeface="Andalus" pitchFamily="18" charset="-78"/>
              <a:cs typeface="Andalus" pitchFamily="18" charset="-78"/>
            </a:endParaRPr>
          </a:p>
        </p:txBody>
      </p:sp>
      <p:pic>
        <p:nvPicPr>
          <p:cNvPr id="2050" name="Imagen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98" y="1073785"/>
            <a:ext cx="8859246" cy="4762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1654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Design</a:t>
            </a: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92" y="1073785"/>
            <a:ext cx="7016750" cy="525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36760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Technology</a:t>
            </a:r>
            <a:r>
              <a:rPr lang="es-ES_tradnl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 </a:t>
            </a:r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Used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29" name="Imagen 5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92" y="1464906"/>
            <a:ext cx="7884167" cy="4497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4033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Economic Study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802377" y="5659734"/>
            <a:ext cx="532549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s-ES_tradnl" sz="4400" dirty="0" err="1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Objective</a:t>
            </a:r>
            <a:r>
              <a:rPr lang="es-ES_tradnl" sz="44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: </a:t>
            </a:r>
            <a:r>
              <a:rPr lang="es-ES_tradnl" sz="4400" dirty="0" err="1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L</a:t>
            </a:r>
            <a:r>
              <a:rPr lang="es-ES_tradnl" sz="4400" dirty="0" err="1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ow</a:t>
            </a:r>
            <a:r>
              <a:rPr lang="es-ES_tradnl" sz="44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 </a:t>
            </a:r>
            <a:r>
              <a:rPr lang="es-ES_tradnl" sz="4400" dirty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B</a:t>
            </a:r>
            <a:r>
              <a:rPr lang="es-ES_tradnl" sz="44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udget</a:t>
            </a:r>
            <a:endParaRPr lang="es-ES_tradnl" sz="4400" dirty="0">
              <a:solidFill>
                <a:prstClr val="white"/>
              </a:solidFill>
              <a:latin typeface="Andalus" pitchFamily="18" charset="-78"/>
              <a:cs typeface="Andalus" pitchFamily="18" charset="-78"/>
            </a:endParaRPr>
          </a:p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1" y="5445125"/>
            <a:ext cx="1016000" cy="1016000"/>
          </a:xfrm>
          <a:prstGeom prst="rect">
            <a:avLst/>
          </a:prstGeom>
        </p:spPr>
      </p:pic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841910"/>
              </p:ext>
            </p:extLst>
          </p:nvPr>
        </p:nvGraphicFramePr>
        <p:xfrm>
          <a:off x="1936751" y="956178"/>
          <a:ext cx="5191123" cy="4406489"/>
        </p:xfrm>
        <a:graphic>
          <a:graphicData uri="http://schemas.openxmlformats.org/drawingml/2006/table">
            <a:tbl>
              <a:tblPr/>
              <a:tblGrid>
                <a:gridCol w="1631496"/>
                <a:gridCol w="1631496"/>
                <a:gridCol w="1631496"/>
                <a:gridCol w="296635"/>
              </a:tblGrid>
              <a:tr h="202787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Hardware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Cuantity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Price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3175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Brick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158.95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Ultrasonic Sensor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32.95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Color Senosr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3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17.95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22100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Motor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24.95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Notebook Asus 1005HA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250 aprox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Bluetooth Headphones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9591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USB Bluetooth Device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31757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Times New Roman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560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02787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Software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Price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0278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Ubuntu 10.04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Java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leJOS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Eclipse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Free TTS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SVN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Sphinx 4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32447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Harlow Solid Italic" pitchFamily="82" charset="0"/>
                <a:cs typeface="American Typewriter"/>
              </a:rPr>
              <a:t>Demonstration</a:t>
            </a:r>
            <a:endParaRPr lang="en-US" sz="4000" dirty="0">
              <a:solidFill>
                <a:prstClr val="white"/>
              </a:solidFill>
              <a:latin typeface="Harlow Solid Italic" pitchFamily="82" charset="0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26" name="Imagen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413" y="981075"/>
            <a:ext cx="5081587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5"/>
          <p:cNvSpPr/>
          <p:nvPr/>
        </p:nvSpPr>
        <p:spPr>
          <a:xfrm>
            <a:off x="1193007" y="5977739"/>
            <a:ext cx="58260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36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Video</a:t>
            </a:r>
            <a:r>
              <a:rPr lang="es-ES_tradnl" sz="1600" dirty="0" smtClean="0">
                <a:solidFill>
                  <a:prstClr val="white"/>
                </a:solidFill>
                <a:latin typeface="Andalus" pitchFamily="18" charset="-78"/>
                <a:cs typeface="Andalus" pitchFamily="18" charset="-78"/>
              </a:rPr>
              <a:t>:       </a:t>
            </a:r>
            <a:r>
              <a:rPr lang="es-ES" sz="1600" dirty="0" smtClean="0">
                <a:hlinkClick r:id="rId4"/>
              </a:rPr>
              <a:t>http</a:t>
            </a:r>
            <a:r>
              <a:rPr lang="es-ES" sz="1600" dirty="0">
                <a:hlinkClick r:id="rId4"/>
              </a:rPr>
              <a:t>://www.youtube.com/watch?v=M9NMpGj1L_I</a:t>
            </a:r>
            <a:endParaRPr lang="en-US" sz="16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xmlns:mc="http://schemas.openxmlformats.org/markup-compatibility/2006" xmlns:a14="http://schemas.microsoft.com/office/drawing/2010/main" val="1F497D" mc:Ignorable=""/>
      </a:dk2>
      <a:lt2>
        <a:srgbClr xmlns:mc="http://schemas.openxmlformats.org/markup-compatibility/2006" xmlns:a14="http://schemas.microsoft.com/office/drawing/2010/main" val="EEECE1" mc:Ignorable=""/>
      </a:lt2>
      <a:accent1>
        <a:srgbClr xmlns:mc="http://schemas.openxmlformats.org/markup-compatibility/2006" xmlns:a14="http://schemas.microsoft.com/office/drawing/2010/main" val="4F81BD" mc:Ignorable=""/>
      </a:accent1>
      <a:accent2>
        <a:srgbClr xmlns:mc="http://schemas.openxmlformats.org/markup-compatibility/2006" xmlns:a14="http://schemas.microsoft.com/office/drawing/2010/main" val="C0504D" mc:Ignorable=""/>
      </a:accent2>
      <a:accent3>
        <a:srgbClr xmlns:mc="http://schemas.openxmlformats.org/markup-compatibility/2006" xmlns:a14="http://schemas.microsoft.com/office/drawing/2010/main" val="9BBB59" mc:Ignorable=""/>
      </a:accent3>
      <a:accent4>
        <a:srgbClr xmlns:mc="http://schemas.openxmlformats.org/markup-compatibility/2006" xmlns:a14="http://schemas.microsoft.com/office/drawing/2010/main" val="8064A2" mc:Ignorable=""/>
      </a:accent4>
      <a:accent5>
        <a:srgbClr xmlns:mc="http://schemas.openxmlformats.org/markup-compatibility/2006" xmlns:a14="http://schemas.microsoft.com/office/drawing/2010/main" val="4BACC6" mc:Ignorable=""/>
      </a:accent5>
      <a:accent6>
        <a:srgbClr xmlns:mc="http://schemas.openxmlformats.org/markup-compatibility/2006" xmlns:a14="http://schemas.microsoft.com/office/drawing/2010/main" val="F79646" mc:Ignorable=""/>
      </a:accent6>
      <a:hlink>
        <a:srgbClr xmlns:mc="http://schemas.openxmlformats.org/markup-compatibility/2006" xmlns:a14="http://schemas.microsoft.com/office/drawing/2010/main" val="0000FF" mc:Ignorable=""/>
      </a:hlink>
      <a:folHlink>
        <a:srgbClr xmlns:mc="http://schemas.openxmlformats.org/markup-compatibility/2006" xmlns:a14="http://schemas.microsoft.com/office/drawing/2010/main" val="800080" mc:Ignorable="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233</TotalTime>
  <Words>153</Words>
  <Application>Microsoft Office PowerPoint</Application>
  <PresentationFormat>Presentación en pantalla (4:3)</PresentationFormat>
  <Paragraphs>80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 Black </vt:lpstr>
      <vt:lpstr>Theoretical and Practical Study of Robotics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teórico- práctico de la robótica al servicio de la sociedad</dc:title>
  <dc:creator>Miguel Ruiz</dc:creator>
  <cp:lastModifiedBy>Miguel</cp:lastModifiedBy>
  <cp:revision>18</cp:revision>
  <dcterms:created xsi:type="dcterms:W3CDTF">2010-12-29T18:40:48Z</dcterms:created>
  <dcterms:modified xsi:type="dcterms:W3CDTF">2011-05-11T12:45:30Z</dcterms:modified>
</cp:coreProperties>
</file>

<file path=docProps/thumbnail.jpeg>
</file>